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2" r:id="rId3"/>
    <p:sldId id="257" r:id="rId4"/>
    <p:sldId id="258" r:id="rId5"/>
    <p:sldId id="259" r:id="rId6"/>
    <p:sldId id="260"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3"/>
    <p:restoredTop sz="94694"/>
  </p:normalViewPr>
  <p:slideViewPr>
    <p:cSldViewPr snapToGrid="0">
      <p:cViewPr varScale="1">
        <p:scale>
          <a:sx n="102" d="100"/>
          <a:sy n="102" d="100"/>
        </p:scale>
        <p:origin x="192" y="4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2F899-5C09-242F-2A87-801DE1E7F05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20502E3-A7E5-8AF4-AA4A-413FC02325C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061ECDC-8136-7764-A3D0-0A6F2D7B9D98}"/>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5" name="Footer Placeholder 4">
            <a:extLst>
              <a:ext uri="{FF2B5EF4-FFF2-40B4-BE49-F238E27FC236}">
                <a16:creationId xmlns:a16="http://schemas.microsoft.com/office/drawing/2014/main" id="{6A6E5713-DFDA-75A1-6CD6-6E80AA095C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43F029-9E25-6539-3090-E37053534215}"/>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2309800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E2630-3E03-24BB-4ACC-61EC3EBC07A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6C0625-19AE-1E8F-F797-5FF70732591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53BB3E-9325-1549-80B9-9BA3E46502A1}"/>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5" name="Footer Placeholder 4">
            <a:extLst>
              <a:ext uri="{FF2B5EF4-FFF2-40B4-BE49-F238E27FC236}">
                <a16:creationId xmlns:a16="http://schemas.microsoft.com/office/drawing/2014/main" id="{B2AAA1C3-DA02-521F-99D2-5D0DCF6204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6A26A7-A7E2-823A-003E-9D18BC06D404}"/>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2831376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A5F6C61-E16E-D2E0-1649-244745B711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0AD40EF-B8EF-4777-2A62-CD775BE0363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020F378-DD38-C81C-26AD-040763813A5B}"/>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5" name="Footer Placeholder 4">
            <a:extLst>
              <a:ext uri="{FF2B5EF4-FFF2-40B4-BE49-F238E27FC236}">
                <a16:creationId xmlns:a16="http://schemas.microsoft.com/office/drawing/2014/main" id="{399A9C8D-B363-BF42-02BD-1E44F6D551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9780F58-C36A-B581-6F5B-E54992E582FE}"/>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14250050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8833C-62F3-6EED-78E1-5868F65077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7632C8-C0A1-7205-D379-9E6453D382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CE9088-0037-46FC-2AA2-D408C496AFB9}"/>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5" name="Footer Placeholder 4">
            <a:extLst>
              <a:ext uri="{FF2B5EF4-FFF2-40B4-BE49-F238E27FC236}">
                <a16:creationId xmlns:a16="http://schemas.microsoft.com/office/drawing/2014/main" id="{ED109DAD-E397-3E66-BBAA-6CD2AB5201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996B1B-4C2D-7456-B97B-D413DDAD3158}"/>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16954614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DC39B-0D84-C1E8-647E-9796265530A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EEEC9B2-3DD7-CCE3-A1A6-B432CE84B8F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C42DC74-A55B-FB1C-5E48-FF3763A37E5A}"/>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5" name="Footer Placeholder 4">
            <a:extLst>
              <a:ext uri="{FF2B5EF4-FFF2-40B4-BE49-F238E27FC236}">
                <a16:creationId xmlns:a16="http://schemas.microsoft.com/office/drawing/2014/main" id="{E0140A58-009E-4406-4CC8-058E94005A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B141C9-AE85-FA8D-30F6-CB895ECE2271}"/>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30373215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E5AF5-EB26-3A01-3BC7-9ECA3D7C06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50FEFB-AD48-F748-1CF9-6D2F3579D70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E3A5A5-34EB-37D6-0837-61B524640FF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90445E7-9F83-5703-A988-DAEC35F8C5F2}"/>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6" name="Footer Placeholder 5">
            <a:extLst>
              <a:ext uri="{FF2B5EF4-FFF2-40B4-BE49-F238E27FC236}">
                <a16:creationId xmlns:a16="http://schemas.microsoft.com/office/drawing/2014/main" id="{7AC0E246-95DF-BFE4-B0CE-EDAF192E8F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3C7F8D-3D7A-F8B9-2617-B07771306607}"/>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1560138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1D89A-DA37-5AD5-6619-369600BD183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294AA57-AB9B-2416-0074-E9EEBCFCFD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961AD5-A149-ECCB-B5DC-7EE56EE8BE8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487D9AA-3057-C577-CDAE-7B592F68B5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D3FB5D7-08BB-F934-BAA3-200A7E4575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7995E4-C085-2C65-3499-3FAA59BD0C06}"/>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8" name="Footer Placeholder 7">
            <a:extLst>
              <a:ext uri="{FF2B5EF4-FFF2-40B4-BE49-F238E27FC236}">
                <a16:creationId xmlns:a16="http://schemas.microsoft.com/office/drawing/2014/main" id="{9F5B0B8C-13C0-3A68-B36E-97744D6569B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6FA5D6B-F1E9-EF84-2466-4997D5554603}"/>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633769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EDE19-6CF9-1330-E5CA-67E229DB0B6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4F0C1AB-050C-91DB-69D1-17BDF4CC7F25}"/>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4" name="Footer Placeholder 3">
            <a:extLst>
              <a:ext uri="{FF2B5EF4-FFF2-40B4-BE49-F238E27FC236}">
                <a16:creationId xmlns:a16="http://schemas.microsoft.com/office/drawing/2014/main" id="{3856AA00-B5BA-DB82-8EE9-3140DF5861A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C12B240-9F21-0B08-E020-C7757A2C8356}"/>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7102626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5D8946D-B4A1-B066-5189-BAE20140A91E}"/>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3" name="Footer Placeholder 2">
            <a:extLst>
              <a:ext uri="{FF2B5EF4-FFF2-40B4-BE49-F238E27FC236}">
                <a16:creationId xmlns:a16="http://schemas.microsoft.com/office/drawing/2014/main" id="{33C3397E-E14F-D64D-9C75-F7066E130C9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7E9686-6A63-19C5-E5B0-A26FA58BFDCC}"/>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23900360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2B3FA-BC2A-C6E9-EEBE-331DEEEA09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BE4FF81-F98F-EF31-F15F-06BE5A3B5BC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6E1B801-286F-DA2E-736C-D81D0BD3C6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721011-394B-8CAC-026E-56A71035B209}"/>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6" name="Footer Placeholder 5">
            <a:extLst>
              <a:ext uri="{FF2B5EF4-FFF2-40B4-BE49-F238E27FC236}">
                <a16:creationId xmlns:a16="http://schemas.microsoft.com/office/drawing/2014/main" id="{B02655CB-AD89-2BF5-B591-997E461536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D8A59E9-539C-305C-6834-7D2E39799754}"/>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9940425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E41B29-3005-E6B6-E985-A9B04E087D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B5C6262-53BF-0DEF-51F7-21DA6C1CDF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51237E1-33AD-58C7-0715-839B8A5414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84420DF-EBBB-F665-1E2F-AA089C979308}"/>
              </a:ext>
            </a:extLst>
          </p:cNvPr>
          <p:cNvSpPr>
            <a:spLocks noGrp="1"/>
          </p:cNvSpPr>
          <p:nvPr>
            <p:ph type="dt" sz="half" idx="10"/>
          </p:nvPr>
        </p:nvSpPr>
        <p:spPr/>
        <p:txBody>
          <a:bodyPr/>
          <a:lstStyle/>
          <a:p>
            <a:fld id="{C1713563-3957-0C4D-8016-E170962BED1F}" type="datetimeFigureOut">
              <a:rPr lang="en-US" smtClean="0"/>
              <a:t>6/2/23</a:t>
            </a:fld>
            <a:endParaRPr lang="en-US"/>
          </a:p>
        </p:txBody>
      </p:sp>
      <p:sp>
        <p:nvSpPr>
          <p:cNvPr id="6" name="Footer Placeholder 5">
            <a:extLst>
              <a:ext uri="{FF2B5EF4-FFF2-40B4-BE49-F238E27FC236}">
                <a16:creationId xmlns:a16="http://schemas.microsoft.com/office/drawing/2014/main" id="{88620FBA-2BA7-8175-BC8B-DBBD73A9A5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8BFF18-DBC6-15BF-4C03-A4F242560495}"/>
              </a:ext>
            </a:extLst>
          </p:cNvPr>
          <p:cNvSpPr>
            <a:spLocks noGrp="1"/>
          </p:cNvSpPr>
          <p:nvPr>
            <p:ph type="sldNum" sz="quarter" idx="12"/>
          </p:nvPr>
        </p:nvSpPr>
        <p:spPr/>
        <p:txBody>
          <a:bodyPr/>
          <a:lstStyle/>
          <a:p>
            <a:fld id="{0D110B3F-36FB-3442-B41F-2F17F0100CC9}" type="slidenum">
              <a:rPr lang="en-US" smtClean="0"/>
              <a:t>‹#›</a:t>
            </a:fld>
            <a:endParaRPr lang="en-US"/>
          </a:p>
        </p:txBody>
      </p:sp>
    </p:spTree>
    <p:extLst>
      <p:ext uri="{BB962C8B-B14F-4D97-AF65-F5344CB8AC3E}">
        <p14:creationId xmlns:p14="http://schemas.microsoft.com/office/powerpoint/2010/main" val="30314438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718AB1-510A-D30B-0985-B42E4E297A5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E98B193-3B95-48EC-51E7-D333599152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8F1992-C760-6CAB-09A2-1E6D993CC22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713563-3957-0C4D-8016-E170962BED1F}" type="datetimeFigureOut">
              <a:rPr lang="en-US" smtClean="0"/>
              <a:t>6/2/23</a:t>
            </a:fld>
            <a:endParaRPr lang="en-US"/>
          </a:p>
        </p:txBody>
      </p:sp>
      <p:sp>
        <p:nvSpPr>
          <p:cNvPr id="5" name="Footer Placeholder 4">
            <a:extLst>
              <a:ext uri="{FF2B5EF4-FFF2-40B4-BE49-F238E27FC236}">
                <a16:creationId xmlns:a16="http://schemas.microsoft.com/office/drawing/2014/main" id="{59FFF21C-89C2-24DF-AF9D-AECD7AB0315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304597-722F-14C1-F562-40FD210FB8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D110B3F-36FB-3442-B41F-2F17F0100CC9}" type="slidenum">
              <a:rPr lang="en-US" smtClean="0"/>
              <a:t>‹#›</a:t>
            </a:fld>
            <a:endParaRPr lang="en-US"/>
          </a:p>
        </p:txBody>
      </p:sp>
    </p:spTree>
    <p:extLst>
      <p:ext uri="{BB962C8B-B14F-4D97-AF65-F5344CB8AC3E}">
        <p14:creationId xmlns:p14="http://schemas.microsoft.com/office/powerpoint/2010/main" val="42235761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lucid.app/lucidchart/966e25dd-68a3-45f6-8957-529d0ec57c99/edit?viewport_loc=401%2C10%2C2682%2C1529%2C0_0&amp;invitationId=inv_8516d4f6-dd5e-4e35-81bc-c14b86536e83"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B4EB7A82-B98C-F39D-1D7F-AF556B702DC5}"/>
              </a:ext>
            </a:extLst>
          </p:cNvPr>
          <p:cNvSpPr txBox="1"/>
          <p:nvPr/>
        </p:nvSpPr>
        <p:spPr>
          <a:xfrm>
            <a:off x="3137770" y="652438"/>
            <a:ext cx="6100174" cy="1200329"/>
          </a:xfrm>
          <a:prstGeom prst="rect">
            <a:avLst/>
          </a:prstGeom>
          <a:noFill/>
        </p:spPr>
        <p:txBody>
          <a:bodyPr wrap="square">
            <a:spAutoFit/>
          </a:bodyPr>
          <a:lstStyle/>
          <a:p>
            <a:r>
              <a:rPr lang="en-US" dirty="0">
                <a:hlinkClick r:id="rId2"/>
              </a:rPr>
              <a:t>https://</a:t>
            </a:r>
            <a:r>
              <a:rPr lang="en-US" dirty="0" err="1">
                <a:hlinkClick r:id="rId2"/>
              </a:rPr>
              <a:t>lucid.app</a:t>
            </a:r>
            <a:r>
              <a:rPr lang="en-US" dirty="0">
                <a:hlinkClick r:id="rId2"/>
              </a:rPr>
              <a:t>/</a:t>
            </a:r>
            <a:r>
              <a:rPr lang="en-US" dirty="0" err="1">
                <a:hlinkClick r:id="rId2"/>
              </a:rPr>
              <a:t>lucidchart</a:t>
            </a:r>
            <a:r>
              <a:rPr lang="en-US" dirty="0">
                <a:hlinkClick r:id="rId2"/>
              </a:rPr>
              <a:t>/966e25dd-68a3-45f6-8957-529d0ec57c99/</a:t>
            </a:r>
            <a:r>
              <a:rPr lang="en-US" dirty="0" err="1">
                <a:hlinkClick r:id="rId2"/>
              </a:rPr>
              <a:t>edit?viewport_loc</a:t>
            </a:r>
            <a:r>
              <a:rPr lang="en-US" dirty="0">
                <a:hlinkClick r:id="rId2"/>
              </a:rPr>
              <a:t>=401%2C10%2C2682%2C1529%2C0_0&amp;invitationId=inv_8516d4f6-dd5e-4e35-81bc-c14b86536e83</a:t>
            </a:r>
            <a:endParaRPr lang="en-US" dirty="0"/>
          </a:p>
        </p:txBody>
      </p:sp>
      <p:sp>
        <p:nvSpPr>
          <p:cNvPr id="8" name="TextBox 7">
            <a:extLst>
              <a:ext uri="{FF2B5EF4-FFF2-40B4-BE49-F238E27FC236}">
                <a16:creationId xmlns:a16="http://schemas.microsoft.com/office/drawing/2014/main" id="{4C93EEB0-F016-758C-23E6-7AAC69D4463F}"/>
              </a:ext>
            </a:extLst>
          </p:cNvPr>
          <p:cNvSpPr txBox="1"/>
          <p:nvPr/>
        </p:nvSpPr>
        <p:spPr>
          <a:xfrm>
            <a:off x="3045913" y="2529394"/>
            <a:ext cx="6100174" cy="3016210"/>
          </a:xfrm>
          <a:prstGeom prst="rect">
            <a:avLst/>
          </a:prstGeom>
          <a:noFill/>
        </p:spPr>
        <p:txBody>
          <a:bodyPr wrap="square">
            <a:spAutoFit/>
          </a:bodyPr>
          <a:lstStyle/>
          <a:p>
            <a:pPr marL="0" rtl="0">
              <a:spcBef>
                <a:spcPts val="0"/>
              </a:spcBef>
              <a:spcAft>
                <a:spcPts val="0"/>
              </a:spcAft>
            </a:pPr>
            <a:r>
              <a:rPr lang="en-US" sz="1400" b="1" dirty="0">
                <a:effectLst/>
                <a:latin typeface="Calibri" panose="020F0502020204030204" pitchFamily="34" charset="0"/>
              </a:rPr>
              <a:t>Governance Team Approvals – To Date</a:t>
            </a:r>
          </a:p>
          <a:p>
            <a:pPr marL="0" rtl="0">
              <a:spcBef>
                <a:spcPts val="0"/>
              </a:spcBef>
              <a:spcAft>
                <a:spcPts val="0"/>
              </a:spcAft>
            </a:pPr>
            <a:endParaRPr lang="en-US" sz="1100" dirty="0">
              <a:effectLst/>
              <a:latin typeface="Calibri" panose="020F0502020204030204" pitchFamily="34" charset="0"/>
            </a:endParaRPr>
          </a:p>
          <a:p>
            <a:pPr marL="285750" indent="-285750" fontAlgn="ctr">
              <a:buFont typeface="Arial" panose="020B0604020202020204" pitchFamily="34" charset="0"/>
              <a:buChar char="•"/>
            </a:pPr>
            <a:r>
              <a:rPr lang="en-US" sz="1100" dirty="0">
                <a:effectLst/>
                <a:latin typeface="Calibri" panose="020F0502020204030204" pitchFamily="34" charset="0"/>
              </a:rPr>
              <a:t>EPA Approved for all access across team for cross training and analysis coverage</a:t>
            </a:r>
          </a:p>
          <a:p>
            <a:pPr marL="685800" lvl="1" indent="-228600" fontAlgn="ctr">
              <a:buFont typeface="Courier New" panose="02070309020205020404" pitchFamily="49" charset="0"/>
              <a:buChar char="o"/>
            </a:pPr>
            <a:r>
              <a:rPr lang="en-US" sz="1100" dirty="0">
                <a:effectLst/>
                <a:latin typeface="Calibri" panose="020F0502020204030204" pitchFamily="34" charset="0"/>
              </a:rPr>
              <a:t>Specific analysis with sensitive data should always still be cleared by compliance and legal</a:t>
            </a:r>
          </a:p>
          <a:p>
            <a:pPr marL="285750" indent="-285750" fontAlgn="ctr">
              <a:buFont typeface="Arial" panose="020B0604020202020204" pitchFamily="34" charset="0"/>
              <a:buChar char="•"/>
            </a:pPr>
            <a:r>
              <a:rPr lang="en-US" sz="1100" dirty="0">
                <a:effectLst/>
                <a:latin typeface="Calibri" panose="020F0502020204030204" pitchFamily="34" charset="0"/>
              </a:rPr>
              <a:t>Non HR teams not approved for HRDM access at this time</a:t>
            </a:r>
          </a:p>
          <a:p>
            <a:pPr marL="285750" indent="-285750" fontAlgn="ctr">
              <a:buFont typeface="Arial" panose="020B0604020202020204" pitchFamily="34" charset="0"/>
              <a:buChar char="•"/>
            </a:pPr>
            <a:r>
              <a:rPr lang="en-US" sz="1100" dirty="0">
                <a:effectLst/>
                <a:latin typeface="Calibri" panose="020F0502020204030204" pitchFamily="34" charset="0"/>
              </a:rPr>
              <a:t>TA Ops Analysts (formerly) have full access to Greenhouse data in HRDM</a:t>
            </a:r>
          </a:p>
          <a:p>
            <a:pPr marL="685800" lvl="1" indent="-228600" fontAlgn="ctr">
              <a:buFont typeface="Courier New" panose="02070309020205020404" pitchFamily="49" charset="0"/>
              <a:buChar char="o"/>
            </a:pPr>
            <a:r>
              <a:rPr lang="en-US" sz="1100" dirty="0">
                <a:effectLst/>
                <a:latin typeface="Calibri" panose="020F0502020204030204" pitchFamily="34" charset="0"/>
              </a:rPr>
              <a:t>Expanded to include the Analytics schema -- for Roster and Manager Hierarchy Information</a:t>
            </a:r>
          </a:p>
          <a:p>
            <a:pPr marL="285750" indent="-285750" fontAlgn="ctr">
              <a:buFont typeface="Arial" panose="020B0604020202020204" pitchFamily="34" charset="0"/>
              <a:buChar char="•"/>
            </a:pPr>
            <a:r>
              <a:rPr lang="en-US" sz="1100" dirty="0">
                <a:effectLst/>
                <a:latin typeface="Calibri" panose="020F0502020204030204" pitchFamily="34" charset="0"/>
              </a:rPr>
              <a:t>FC HR Analysts granted a role for read to the Analytics Schema and a new FC HR Analytics Sandbox</a:t>
            </a:r>
          </a:p>
          <a:p>
            <a:pPr marL="685800" lvl="1" indent="-228600" fontAlgn="ctr">
              <a:buFont typeface="Courier New" panose="02070309020205020404" pitchFamily="49" charset="0"/>
              <a:buChar char="o"/>
            </a:pPr>
            <a:r>
              <a:rPr lang="en-US" sz="1100" dirty="0">
                <a:effectLst/>
                <a:latin typeface="Calibri" panose="020F0502020204030204" pitchFamily="34" charset="0"/>
              </a:rPr>
              <a:t>At this time, they do not have write access to that schema, but the EPA team can write to the Sandbox to ingest data for them and manipulate data for them….still confined to FC and needs to be appropriate levels of access (i.e. if they have access to FC data / surveys and want it in the sandbox, EPA can load it to them and provision permissions to the FC HR Role, if they want NEW data that they don't have access to today, then it needs to go through Governance and Approvals)</a:t>
            </a:r>
          </a:p>
          <a:p>
            <a:pPr marL="285750" indent="-285750" fontAlgn="ctr">
              <a:buFont typeface="Arial" panose="020B0604020202020204" pitchFamily="34" charset="0"/>
              <a:buChar char="•"/>
            </a:pPr>
            <a:r>
              <a:rPr lang="en-US" sz="1100" dirty="0">
                <a:effectLst/>
                <a:latin typeface="Calibri" panose="020F0502020204030204" pitchFamily="34" charset="0"/>
              </a:rPr>
              <a:t>Pat granted a role to access Performance data specifically for a project, as far as I know he still has this access, but he also has it through the Sensitive role at this time</a:t>
            </a:r>
          </a:p>
          <a:p>
            <a:pPr marL="342900" marR="0" rtl="0">
              <a:spcBef>
                <a:spcPts val="0"/>
              </a:spcBef>
              <a:spcAft>
                <a:spcPts val="0"/>
              </a:spcAft>
            </a:pPr>
            <a:r>
              <a:rPr lang="en-US" sz="1100" dirty="0">
                <a:effectLst/>
                <a:latin typeface="Calibri" panose="020F0502020204030204" pitchFamily="34" charset="0"/>
              </a:rPr>
              <a:t> </a:t>
            </a:r>
          </a:p>
        </p:txBody>
      </p:sp>
    </p:spTree>
    <p:extLst>
      <p:ext uri="{BB962C8B-B14F-4D97-AF65-F5344CB8AC3E}">
        <p14:creationId xmlns:p14="http://schemas.microsoft.com/office/powerpoint/2010/main" val="3756032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2906E-EE44-03BA-C0B1-67CEFB3AA41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9B9D676-B815-40C3-FF45-B91E33F59A72}"/>
              </a:ext>
            </a:extLst>
          </p:cNvPr>
          <p:cNvSpPr>
            <a:spLocks noGrp="1"/>
          </p:cNvSpPr>
          <p:nvPr>
            <p:ph type="subTitle" idx="1"/>
          </p:nvPr>
        </p:nvSpPr>
        <p:spPr/>
        <p:txBody>
          <a:bodyPr/>
          <a:lstStyle/>
          <a:p>
            <a:endParaRPr lang="en-US"/>
          </a:p>
        </p:txBody>
      </p:sp>
      <p:pic>
        <p:nvPicPr>
          <p:cNvPr id="4" name="Picture 3">
            <a:extLst>
              <a:ext uri="{FF2B5EF4-FFF2-40B4-BE49-F238E27FC236}">
                <a16:creationId xmlns:a16="http://schemas.microsoft.com/office/drawing/2014/main" id="{DFE580ED-D8B8-5E2A-C21D-BB8DA4751610}"/>
              </a:ext>
            </a:extLst>
          </p:cNvPr>
          <p:cNvPicPr>
            <a:picLocks noChangeAspect="1"/>
          </p:cNvPicPr>
          <p:nvPr/>
        </p:nvPicPr>
        <p:blipFill>
          <a:blip r:embed="rId2"/>
          <a:stretch>
            <a:fillRect/>
          </a:stretch>
        </p:blipFill>
        <p:spPr>
          <a:xfrm>
            <a:off x="838199" y="31984"/>
            <a:ext cx="10472803" cy="67663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8986724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2906E-EE44-03BA-C0B1-67CEFB3AA41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9B9D676-B815-40C3-FF45-B91E33F59A7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0BF982DE-37D6-51AE-39AA-62F46CD2CF69}"/>
              </a:ext>
            </a:extLst>
          </p:cNvPr>
          <p:cNvPicPr>
            <a:picLocks noChangeAspect="1"/>
          </p:cNvPicPr>
          <p:nvPr/>
        </p:nvPicPr>
        <p:blipFill>
          <a:blip r:embed="rId2"/>
          <a:stretch>
            <a:fillRect/>
          </a:stretch>
        </p:blipFill>
        <p:spPr>
          <a:xfrm>
            <a:off x="838199" y="31985"/>
            <a:ext cx="10472803" cy="67663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2427346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2906E-EE44-03BA-C0B1-67CEFB3AA41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9B9D676-B815-40C3-FF45-B91E33F59A72}"/>
              </a:ext>
            </a:extLst>
          </p:cNvPr>
          <p:cNvSpPr>
            <a:spLocks noGrp="1"/>
          </p:cNvSpPr>
          <p:nvPr>
            <p:ph type="subTitle" idx="1"/>
          </p:nvPr>
        </p:nvSpPr>
        <p:spPr/>
        <p:txBody>
          <a:bodyPr/>
          <a:lstStyle/>
          <a:p>
            <a:endParaRPr lang="en-US" dirty="0"/>
          </a:p>
        </p:txBody>
      </p:sp>
      <p:pic>
        <p:nvPicPr>
          <p:cNvPr id="5" name="Picture 4">
            <a:extLst>
              <a:ext uri="{FF2B5EF4-FFF2-40B4-BE49-F238E27FC236}">
                <a16:creationId xmlns:a16="http://schemas.microsoft.com/office/drawing/2014/main" id="{6781ACF1-AA58-F0FD-6551-81283D3368BC}"/>
              </a:ext>
            </a:extLst>
          </p:cNvPr>
          <p:cNvPicPr>
            <a:picLocks noChangeAspect="1"/>
          </p:cNvPicPr>
          <p:nvPr/>
        </p:nvPicPr>
        <p:blipFill>
          <a:blip r:embed="rId2"/>
          <a:stretch>
            <a:fillRect/>
          </a:stretch>
        </p:blipFill>
        <p:spPr>
          <a:xfrm>
            <a:off x="838199" y="31985"/>
            <a:ext cx="10472803" cy="67663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522115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2906E-EE44-03BA-C0B1-67CEFB3AA413}"/>
              </a:ext>
            </a:extLst>
          </p:cNvPr>
          <p:cNvSpPr>
            <a:spLocks noGrp="1"/>
          </p:cNvSpPr>
          <p:nvPr>
            <p:ph type="ctrTitle"/>
          </p:nvPr>
        </p:nvSpPr>
        <p:spPr/>
        <p:txBody>
          <a:bodyPr/>
          <a:lstStyle/>
          <a:p>
            <a:endParaRPr lang="en-US" dirty="0"/>
          </a:p>
        </p:txBody>
      </p:sp>
      <p:sp>
        <p:nvSpPr>
          <p:cNvPr id="3" name="Subtitle 2">
            <a:extLst>
              <a:ext uri="{FF2B5EF4-FFF2-40B4-BE49-F238E27FC236}">
                <a16:creationId xmlns:a16="http://schemas.microsoft.com/office/drawing/2014/main" id="{89B9D676-B815-40C3-FF45-B91E33F59A7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7D696064-D025-D946-B3AC-BE8679C97C92}"/>
              </a:ext>
            </a:extLst>
          </p:cNvPr>
          <p:cNvPicPr>
            <a:picLocks noChangeAspect="1"/>
          </p:cNvPicPr>
          <p:nvPr/>
        </p:nvPicPr>
        <p:blipFill>
          <a:blip r:embed="rId2"/>
          <a:stretch>
            <a:fillRect/>
          </a:stretch>
        </p:blipFill>
        <p:spPr>
          <a:xfrm>
            <a:off x="838199" y="31985"/>
            <a:ext cx="10472803" cy="67663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16805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2906E-EE44-03BA-C0B1-67CEFB3AA41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9B9D676-B815-40C3-FF45-B91E33F59A7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2B46B957-C2A5-792F-BCF8-5366D7B7F718}"/>
              </a:ext>
            </a:extLst>
          </p:cNvPr>
          <p:cNvPicPr>
            <a:picLocks noChangeAspect="1"/>
          </p:cNvPicPr>
          <p:nvPr/>
        </p:nvPicPr>
        <p:blipFill>
          <a:blip r:embed="rId2"/>
          <a:stretch>
            <a:fillRect/>
          </a:stretch>
        </p:blipFill>
        <p:spPr>
          <a:xfrm>
            <a:off x="838199" y="31985"/>
            <a:ext cx="10472803" cy="67663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97570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2906E-EE44-03BA-C0B1-67CEFB3AA41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89B9D676-B815-40C3-FF45-B91E33F59A7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543738E9-4EAA-457A-0489-A654516F5A23}"/>
              </a:ext>
            </a:extLst>
          </p:cNvPr>
          <p:cNvPicPr>
            <a:picLocks noChangeAspect="1"/>
          </p:cNvPicPr>
          <p:nvPr/>
        </p:nvPicPr>
        <p:blipFill>
          <a:blip r:embed="rId2"/>
          <a:stretch>
            <a:fillRect/>
          </a:stretch>
        </p:blipFill>
        <p:spPr>
          <a:xfrm>
            <a:off x="838199" y="31985"/>
            <a:ext cx="10472803" cy="676637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0909340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TotalTime>
  <Words>255</Words>
  <Application>Microsoft Macintosh PowerPoint</Application>
  <PresentationFormat>Widescreen</PresentationFormat>
  <Paragraphs>12</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Matthias Chan</dc:creator>
  <cp:lastModifiedBy>Matthias Chan</cp:lastModifiedBy>
  <cp:revision>3</cp:revision>
  <dcterms:created xsi:type="dcterms:W3CDTF">2023-06-02T18:37:16Z</dcterms:created>
  <dcterms:modified xsi:type="dcterms:W3CDTF">2023-06-02T18:44:08Z</dcterms:modified>
</cp:coreProperties>
</file>

<file path=docProps/thumbnail.jpeg>
</file>